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5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a chase" initials="ac" lastIdx="1" clrIdx="0">
    <p:extLst>
      <p:ext uri="{19B8F6BF-5375-455C-9EA6-DF929625EA0E}">
        <p15:presenceInfo xmlns:p15="http://schemas.microsoft.com/office/powerpoint/2012/main" userId="271cedc5d00910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02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46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74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5303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723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444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1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14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81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85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872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96EEE-9B1E-4BA5-BA2B-9967E95A3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сайта жилого дома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CEAEF4-AE17-4370-A9C6-8C6EF5047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Выполнил: Грачев Даниил</a:t>
            </a:r>
          </a:p>
          <a:p>
            <a:r>
              <a:rPr lang="ru-RU" dirty="0"/>
              <a:t>Принял: Озерова М.И.</a:t>
            </a:r>
          </a:p>
        </p:txBody>
      </p:sp>
    </p:spTree>
    <p:extLst>
      <p:ext uri="{BB962C8B-B14F-4D97-AF65-F5344CB8AC3E}">
        <p14:creationId xmlns:p14="http://schemas.microsoft.com/office/powerpoint/2010/main" val="180617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96EEE-9B1E-4BA5-BA2B-9967E95A3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6822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08ED4-4A2A-48F0-896C-425B70B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88838-BAA8-4A6D-BD24-2A7F7E246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 наше время очень тяжело подобрать квартиру, так как многие продавцы не выставляют полной информации о продаваемой квартире</a:t>
            </a:r>
          </a:p>
          <a:p>
            <a:pPr marL="0" indent="0" algn="just">
              <a:buNone/>
            </a:pPr>
            <a:r>
              <a:rPr lang="ru-RU" dirty="0"/>
              <a:t>На помощь приходит реализованный мною проект – сайт жилого дома, на котором вы можете получить полную информацию не только о интересующем вас доме, но и о каждой квартире в отдельности</a:t>
            </a:r>
          </a:p>
          <a:p>
            <a:pPr marL="0" indent="0" algn="just">
              <a:buNone/>
            </a:pPr>
            <a:r>
              <a:rPr lang="ru-RU" dirty="0"/>
              <a:t>Сайт с представленной планировкой каждой квартиры позволяет узнать о квартире гораздо больше, чем может быть в объявлении до общения с продавцом или арендодателем</a:t>
            </a:r>
          </a:p>
        </p:txBody>
      </p:sp>
    </p:spTree>
    <p:extLst>
      <p:ext uri="{BB962C8B-B14F-4D97-AF65-F5344CB8AC3E}">
        <p14:creationId xmlns:p14="http://schemas.microsoft.com/office/powerpoint/2010/main" val="346273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7D612-37A7-41B1-925B-19E79376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инструменты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8577E-D126-4FFD-8AE4-CFBC5298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310063"/>
            <a:ext cx="10178322" cy="42591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При разработке сайта были использованы различные программы:</a:t>
            </a:r>
          </a:p>
          <a:p>
            <a:pPr algn="just">
              <a:lnSpc>
                <a:spcPct val="229000"/>
              </a:lnSpc>
            </a:pPr>
            <a:r>
              <a:rPr lang="en-US" dirty="0"/>
              <a:t>Figma </a:t>
            </a:r>
            <a:r>
              <a:rPr lang="ru-RU" dirty="0"/>
              <a:t>- сервис для разработки интерфейсов и прототипирования</a:t>
            </a:r>
            <a:endParaRPr lang="en-US" dirty="0"/>
          </a:p>
          <a:p>
            <a:pPr algn="just">
              <a:lnSpc>
                <a:spcPct val="250000"/>
              </a:lnSpc>
            </a:pPr>
            <a:r>
              <a:rPr lang="en-US" dirty="0"/>
              <a:t>Photoshop - </a:t>
            </a:r>
            <a:r>
              <a:rPr lang="ru-RU" dirty="0"/>
              <a:t>многофункциональный графический редактор</a:t>
            </a:r>
            <a:endParaRPr lang="en-US" dirty="0"/>
          </a:p>
          <a:p>
            <a:pPr algn="just">
              <a:lnSpc>
                <a:spcPct val="250000"/>
              </a:lnSpc>
            </a:pPr>
            <a:r>
              <a:rPr lang="en-US" dirty="0" err="1"/>
              <a:t>VSCode</a:t>
            </a:r>
            <a:r>
              <a:rPr lang="en-US" dirty="0"/>
              <a:t> - </a:t>
            </a:r>
            <a:r>
              <a:rPr lang="ru-RU" dirty="0"/>
              <a:t>редактор исходного кода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168D4-3EB6-4F37-AE27-FF2B1E26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961" y="487960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оготип программы Adobe Photoshop">
            <a:extLst>
              <a:ext uri="{FF2B5EF4-FFF2-40B4-BE49-F238E27FC236}">
                <a16:creationId xmlns:a16="http://schemas.microsoft.com/office/drawing/2014/main" id="{146DB935-0671-4DE8-BC6B-C91FD776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436" y="3849710"/>
            <a:ext cx="7810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Изображение логотипа">
            <a:extLst>
              <a:ext uri="{FF2B5EF4-FFF2-40B4-BE49-F238E27FC236}">
                <a16:creationId xmlns:a16="http://schemas.microsoft.com/office/drawing/2014/main" id="{DB7A0B41-ED58-4B59-8369-7ADBCFA0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548" y="2712818"/>
            <a:ext cx="5048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5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FABAF-ADCC-4F09-9754-411EC63F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A04F6-9A30-458A-84ED-56E6474C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3685"/>
            <a:ext cx="10178322" cy="44759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Ниже представлены скриншоты частей листинга главной страницы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EF66D6-14FA-4D59-9F31-77D841EC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48" y="1872154"/>
            <a:ext cx="4596583" cy="4475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BFC568-7055-44F0-9153-93B628F6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9" y="1872154"/>
            <a:ext cx="2424657" cy="44759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3678F9-C564-4765-8F2C-687B4D481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864" y="1872154"/>
            <a:ext cx="1916888" cy="44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FABAF-ADCC-4F09-9754-411EC63F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A04F6-9A30-458A-84ED-56E6474C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3685"/>
            <a:ext cx="10178322" cy="44759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Ниже представлены скриншоты частей листинга каталога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E61382-8560-4786-867E-26925423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20" y="2205783"/>
            <a:ext cx="4644534" cy="35745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475E0E-7D36-4FA6-B174-B5739023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189" y="2205783"/>
            <a:ext cx="1528187" cy="35745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8840CD-B956-44F0-ABE3-FDBF8F2AE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11" y="2205783"/>
            <a:ext cx="3710363" cy="35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9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02E67-2D50-4E26-BDBD-6D9EAC89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15CF171-3786-4CCC-9D71-584C7FD8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43105"/>
            <a:ext cx="10017901" cy="47750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На данном рисунке представлена главная страница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92687E-B880-4856-BA03-8369E122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2" y="1720608"/>
            <a:ext cx="9349240" cy="47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7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51EA9-17F8-4C08-B976-51ABBA701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965428-B5B8-4537-876F-587909F5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73888"/>
            <a:ext cx="4932554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На данном рисунке представлен скриншот страниц сайт с каталогом домов и информацией о планировке квартир на этаже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3A7D3C-3A7E-45C4-835F-E3C6C101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54" y="1449618"/>
            <a:ext cx="4590646" cy="23395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D09493-AB4C-4228-BBD0-CECB78DE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53" y="3928125"/>
            <a:ext cx="4590647" cy="23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09864-048E-4A57-91A0-51BE8E3B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D044DE2-50BB-4325-B0A6-5B3519A8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244147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Здесь представлены скриншоты страниц с информацией об авторе данной странице и тестом для пользователей, в котором они могут выбрать, что больше всего им понравилось на сайте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46C15-F39E-46CA-96B2-259F0BB0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26" y="3966410"/>
            <a:ext cx="4371474" cy="22278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64ED23-8D81-4FE0-ADAE-72726D97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26" y="1502096"/>
            <a:ext cx="4371474" cy="22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3ACAE-A717-4969-B1EA-BA61FE8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556B4-A2E9-4A9C-AD87-E6BDF89D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 ходе выполнения практической работы был разработан проект сайта жилого дома, помогающий людям  в поиске квартиры</a:t>
            </a:r>
          </a:p>
        </p:txBody>
      </p:sp>
    </p:spTree>
    <p:extLst>
      <p:ext uri="{BB962C8B-B14F-4D97-AF65-F5344CB8AC3E}">
        <p14:creationId xmlns:p14="http://schemas.microsoft.com/office/powerpoint/2010/main" val="584350896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70</TotalTime>
  <Words>221</Words>
  <Application>Microsoft Office PowerPoint</Application>
  <PresentationFormat>Широкоэкранный</PresentationFormat>
  <Paragraphs>25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Corbel</vt:lpstr>
      <vt:lpstr>Gill Sans MT</vt:lpstr>
      <vt:lpstr>Impact</vt:lpstr>
      <vt:lpstr>Эмблема</vt:lpstr>
      <vt:lpstr>Проект сайта жилого дома</vt:lpstr>
      <vt:lpstr>Актуальность проекта</vt:lpstr>
      <vt:lpstr>Используемые инструменты</vt:lpstr>
      <vt:lpstr>Создание сайта</vt:lpstr>
      <vt:lpstr>Создание сайта</vt:lpstr>
      <vt:lpstr>Примеры страниц сайта</vt:lpstr>
      <vt:lpstr>Примеры страниц сайта</vt:lpstr>
      <vt:lpstr>Примеры страниц сайта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сайта жилого дома</dc:title>
  <dc:creator>aga chase</dc:creator>
  <cp:lastModifiedBy>aga chase</cp:lastModifiedBy>
  <cp:revision>3</cp:revision>
  <dcterms:created xsi:type="dcterms:W3CDTF">2021-12-02T21:12:04Z</dcterms:created>
  <dcterms:modified xsi:type="dcterms:W3CDTF">2021-12-16T09:57:19Z</dcterms:modified>
</cp:coreProperties>
</file>